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</p:sldIdLst>
  <p:sldSz cx="9144000" cy="6858000" type="screen4x3"/>
  <p:notesSz cx="7315200" cy="9601200"/>
  <p:custDataLst>
    <p:tags r:id="rId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B6AD"/>
    <a:srgbClr val="E4A69C"/>
    <a:srgbClr val="FF3333"/>
    <a:srgbClr val="FF5555"/>
    <a:srgbClr val="FA9494"/>
    <a:srgbClr val="FE6A6A"/>
    <a:srgbClr val="F6E1DE"/>
    <a:srgbClr val="F2D3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620"/>
    <p:restoredTop sz="94660"/>
  </p:normalViewPr>
  <p:slideViewPr>
    <p:cSldViewPr snapToGrid="0">
      <p:cViewPr varScale="1">
        <p:scale>
          <a:sx n="116" d="100"/>
          <a:sy n="116" d="100"/>
        </p:scale>
        <p:origin x="108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 sz="3200"/>
            </a:pPr>
            <a:r>
              <a:rPr lang="en-US" sz="3000" b="1" i="0" u="none" strike="noStrike" baseline="0" dirty="0">
                <a:effectLst/>
              </a:rPr>
              <a:t>Site </a:t>
            </a:r>
            <a:r>
              <a:rPr lang="en-US" sz="3000" baseline="0" dirty="0"/>
              <a:t>Safety Performance</a:t>
            </a:r>
            <a:endParaRPr lang="en-US" sz="3000" dirty="0"/>
          </a:p>
        </c:rich>
      </c:tx>
      <c:layout>
        <c:manualLayout>
          <c:xMode val="edge"/>
          <c:yMode val="edge"/>
          <c:x val="0.15771558681381964"/>
          <c:y val="1.412843975460060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1254848471145456E-2"/>
          <c:y val="0.11463218458576099"/>
          <c:w val="0.86951141069169269"/>
          <c:h val="0.76180785544428931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none"/>
          </c:marker>
          <c:xVal>
            <c:numRef>
              <c:f>Sheet1!$G$6:$H$6</c:f>
              <c:numCache>
                <c:formatCode>General</c:formatCode>
                <c:ptCount val="2"/>
                <c:pt idx="0">
                  <c:v>0.8</c:v>
                </c:pt>
                <c:pt idx="1">
                  <c:v>1</c:v>
                </c:pt>
              </c:numCache>
            </c:numRef>
          </c:xVal>
          <c:yVal>
            <c:numRef>
              <c:f>Sheet1!$G$7:$H$7</c:f>
              <c:numCache>
                <c:formatCode>General</c:formatCode>
                <c:ptCount val="2"/>
                <c:pt idx="0">
                  <c:v>0.9</c:v>
                </c:pt>
                <c:pt idx="1">
                  <c:v>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ECC-4177-A78A-524CC85BCD0E}"/>
            </c:ext>
          </c:extLst>
        </c:ser>
        <c:ser>
          <c:idx val="1"/>
          <c:order val="1"/>
          <c:spPr>
            <a:ln w="28575">
              <a:noFill/>
            </a:ln>
          </c:spPr>
          <c:dPt>
            <c:idx val="0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1-1ECC-4177-A78A-524CC85BCD0E}"/>
              </c:ext>
            </c:extLst>
          </c:dPt>
          <c:xVal>
            <c:numRef>
              <c:f>Sheet1!$G$6:$H$6</c:f>
              <c:numCache>
                <c:formatCode>General</c:formatCode>
                <c:ptCount val="2"/>
                <c:pt idx="0">
                  <c:v>0.8</c:v>
                </c:pt>
                <c:pt idx="1">
                  <c:v>1</c:v>
                </c:pt>
              </c:numCache>
            </c:numRef>
          </c:xVal>
          <c:yVal>
            <c:numRef>
              <c:f>Sheet1!$G$8:$H$8</c:f>
              <c:numCache>
                <c:formatCode>General</c:formatCode>
                <c:ptCount val="2"/>
                <c:pt idx="0">
                  <c:v>1</c:v>
                </c:pt>
                <c:pt idx="1">
                  <c:v>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1ECC-4177-A78A-524CC85BCD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9155456"/>
        <c:axId val="89156224"/>
      </c:scatterChart>
      <c:valAx>
        <c:axId val="89155456"/>
        <c:scaling>
          <c:orientation val="minMax"/>
          <c:max val="7"/>
          <c:min val="0"/>
        </c:scaling>
        <c:delete val="0"/>
        <c:axPos val="b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 dirty="0"/>
                  <a:t>Inspection Date</a:t>
                </a:r>
              </a:p>
            </c:rich>
          </c:tx>
          <c:layout>
            <c:manualLayout>
              <c:xMode val="edge"/>
              <c:yMode val="edge"/>
              <c:x val="0.43771819850515281"/>
              <c:y val="0.9440917455425090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89156224"/>
        <c:crosses val="autoZero"/>
        <c:crossBetween val="midCat"/>
      </c:valAx>
      <c:valAx>
        <c:axId val="89156224"/>
        <c:scaling>
          <c:orientation val="minMax"/>
          <c:max val="1"/>
          <c:min val="0.8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/>
                  <a:t>Safety Performance</a:t>
                </a:r>
                <a:r>
                  <a:rPr lang="en-US" sz="1800" baseline="0"/>
                  <a:t> Score</a:t>
                </a:r>
                <a:endParaRPr lang="en-US" sz="1800"/>
              </a:p>
            </c:rich>
          </c:tx>
          <c:layout>
            <c:manualLayout>
              <c:xMode val="edge"/>
              <c:yMode val="edge"/>
              <c:x val="0"/>
              <c:y val="0.26938516494754794"/>
            </c:manualLayout>
          </c:layout>
          <c:overlay val="0"/>
        </c:title>
        <c:numFmt formatCode="0%" sourceLinked="0"/>
        <c:majorTickMark val="out"/>
        <c:minorTickMark val="in"/>
        <c:tickLblPos val="nextTo"/>
        <c:crossAx val="89155456"/>
        <c:crosses val="autoZero"/>
        <c:crossBetween val="midCat"/>
        <c:majorUnit val="1.0000000000000005E-2"/>
        <c:minorUnit val="5.0000000000000062E-3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0.24109</cdr:x>
      <cdr:y>0.95908</cdr:y>
    </cdr:from>
    <cdr:to>
      <cdr:x>0.33287</cdr:x>
      <cdr:y>0.98173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89921" y="6034810"/>
          <a:ext cx="795647" cy="1425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0.73973</cdr:x>
      <cdr:y>0.95908</cdr:y>
    </cdr:from>
    <cdr:to>
      <cdr:x>0.83837</cdr:x>
      <cdr:y>0.99117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412540" y="6034810"/>
          <a:ext cx="855023" cy="2018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AC3B12-9113-43B5-9BAF-1AF6E2DE22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BEA5A0-3C49-4246-B9D4-F3704B70E6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761B45-8490-4C46-8321-BC5F3C7C65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76A0F0-6266-4CD5-9109-4305B25506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1FDBC0-CD8F-4639-A368-E2C8328F90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96882F-523D-44B0-AF3D-5BBBB6067A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A0D7C0-6BB8-4FE8-AEEF-8A942E3389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6555C5-C271-4E64-B7C2-2B9183B37B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1E6152-713D-4557-9D47-DFB82A0058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E891AC-F222-4A0A-ABF8-0C58BB192B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3C80F3-EC42-4581-883D-1A28B7CA85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8DBF1D0-5807-4DCD-9A63-93E053AEDCF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8431189" y="6649030"/>
            <a:ext cx="712812" cy="20897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3445" y="2011677"/>
            <a:ext cx="2737110" cy="2834646"/>
          </a:xfrm>
          <a:prstGeom prst="rect">
            <a:avLst/>
          </a:prstGeom>
          <a:blipFill dpi="0" rotWithShape="1">
            <a:blip r:embed="rId3">
              <a:alphaModFix amt="13000"/>
            </a:blip>
            <a:srcRect/>
            <a:tile tx="0" ty="0" sx="100000" sy="100000" flip="none" algn="tl"/>
          </a:blipFill>
        </p:spPr>
      </p:pic>
      <p:sp>
        <p:nvSpPr>
          <p:cNvPr id="12" name="Rectangle 11"/>
          <p:cNvSpPr/>
          <p:nvPr/>
        </p:nvSpPr>
        <p:spPr>
          <a:xfrm>
            <a:off x="3203445" y="2011677"/>
            <a:ext cx="2751438" cy="2866767"/>
          </a:xfrm>
          <a:prstGeom prst="rect">
            <a:avLst/>
          </a:prstGeom>
          <a:solidFill>
            <a:schemeClr val="accent3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" name="Group 10"/>
          <p:cNvGrpSpPr/>
          <p:nvPr/>
        </p:nvGrpSpPr>
        <p:grpSpPr>
          <a:xfrm>
            <a:off x="1168600" y="1243380"/>
            <a:ext cx="7543800" cy="954356"/>
            <a:chOff x="1190625" y="931595"/>
            <a:chExt cx="7496175" cy="954356"/>
          </a:xfrm>
        </p:grpSpPr>
        <p:sp>
          <p:nvSpPr>
            <p:cNvPr id="4" name="Text Box 6"/>
            <p:cNvSpPr txBox="1">
              <a:spLocks noChangeArrowheads="1"/>
            </p:cNvSpPr>
            <p:nvPr/>
          </p:nvSpPr>
          <p:spPr bwMode="auto">
            <a:xfrm>
              <a:off x="1461861" y="931595"/>
              <a:ext cx="89535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 dirty="0">
                  <a:solidFill>
                    <a:srgbClr val="CC0000"/>
                  </a:solidFill>
                </a:rPr>
                <a:t>94.8%</a:t>
              </a:r>
            </a:p>
          </p:txBody>
        </p:sp>
        <p:grpSp>
          <p:nvGrpSpPr>
            <p:cNvPr id="5" name="Group 9"/>
            <p:cNvGrpSpPr/>
            <p:nvPr/>
          </p:nvGrpSpPr>
          <p:grpSpPr>
            <a:xfrm>
              <a:off x="1190625" y="1206584"/>
              <a:ext cx="7496175" cy="679367"/>
              <a:chOff x="1190625" y="1206584"/>
              <a:chExt cx="7496175" cy="679367"/>
            </a:xfrm>
          </p:grpSpPr>
          <p:sp>
            <p:nvSpPr>
              <p:cNvPr id="6" name="Line 7"/>
              <p:cNvSpPr>
                <a:spLocks noChangeShapeType="1"/>
              </p:cNvSpPr>
              <p:nvPr/>
            </p:nvSpPr>
            <p:spPr bwMode="auto">
              <a:xfrm flipH="1">
                <a:off x="1331870" y="1206584"/>
                <a:ext cx="384982" cy="599354"/>
              </a:xfrm>
              <a:prstGeom prst="line">
                <a:avLst/>
              </a:prstGeom>
              <a:noFill/>
              <a:ln w="28575">
                <a:solidFill>
                  <a:srgbClr val="C0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7" name="Straight Connector 6"/>
              <p:cNvCxnSpPr/>
              <p:nvPr/>
            </p:nvCxnSpPr>
            <p:spPr>
              <a:xfrm flipV="1">
                <a:off x="1190625" y="1882140"/>
                <a:ext cx="7496175" cy="3811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14" name="Chart 13"/>
          <p:cNvGraphicFramePr>
            <a:graphicFrameLocks noGrp="1"/>
          </p:cNvGraphicFramePr>
          <p:nvPr>
            <p:extLst/>
          </p:nvPr>
        </p:nvGraphicFramePr>
        <p:xfrm>
          <a:off x="380146" y="247237"/>
          <a:ext cx="8668712" cy="62922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309&quot;&gt;&lt;property id=&quot;20148&quot; value=&quot;5&quot;/&gt;&lt;property id=&quot;20300&quot; value=&quot;Slide 1&quot;/&gt;&lt;property id=&quot;20307&quot; value=&quot;266&quot;/&gt;&lt;/object&gt;&lt;object type=&quot;3&quot; unique_id=&quot;10310&quot;&gt;&lt;property id=&quot;20148&quot; value=&quot;5&quot;/&gt;&lt;property id=&quot;20300&quot; value=&quot;Slide 2&quot;/&gt;&lt;property id=&quot;20307&quot; value=&quot;267&quot;/&gt;&lt;/object&gt;&lt;object type=&quot;3&quot; unique_id=&quot;10311&quot;&gt;&lt;property id=&quot;20148&quot; value=&quot;5&quot;/&gt;&lt;property id=&quot;20300&quot; value=&quot;Slide 3&quot;/&gt;&lt;property id=&quot;20307&quot; value=&quot;26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10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HSPH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HSPH</dc:creator>
  <cp:lastModifiedBy>Sparer, Emily H.</cp:lastModifiedBy>
  <cp:revision>32</cp:revision>
  <dcterms:created xsi:type="dcterms:W3CDTF">2010-07-29T15:56:01Z</dcterms:created>
  <dcterms:modified xsi:type="dcterms:W3CDTF">2017-05-25T16:29:28Z</dcterms:modified>
</cp:coreProperties>
</file>