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8" r:id="rId3"/>
    <p:sldId id="307" r:id="rId4"/>
    <p:sldId id="306" r:id="rId5"/>
    <p:sldId id="304" r:id="rId6"/>
    <p:sldId id="285" r:id="rId7"/>
    <p:sldId id="280" r:id="rId8"/>
    <p:sldId id="284" r:id="rId9"/>
    <p:sldId id="31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>
        <p:scale>
          <a:sx n="80" d="100"/>
          <a:sy n="80" d="100"/>
        </p:scale>
        <p:origin x="-1074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F16BB-DC6C-4F9F-858D-A2A7B175830D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B00DC-BA64-477C-933D-CAE29165E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8512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10F94ED-A389-4858-B24A-F6BB419EFA3C}" type="datetimeFigureOut">
              <a:rPr lang="en-US"/>
              <a:pPr>
                <a:defRPr/>
              </a:pPr>
              <a:t>4/28/2018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F3588E-5297-4523-8F8A-157305A1A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7679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DCB0B0-6AE3-49FB-98EA-18286805F941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406984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A4235F-89C9-42FA-90CB-D58106E9CAF6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134306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30CF0-EFB5-4E7C-8CB8-3A71FBC622FC}" type="datetimeFigureOut">
              <a:rPr lang="en-US"/>
              <a:pPr>
                <a:defRPr/>
              </a:pPr>
              <a:t>4/28/2018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50AD9-746E-4702-9CC3-2FEA6E4EE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E31F0-A794-4995-917B-0C34A08242A2}" type="datetimeFigureOut">
              <a:rPr lang="en-US"/>
              <a:pPr>
                <a:defRPr/>
              </a:pPr>
              <a:t>4/28/2018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2A00B-70C8-48E8-8BD5-47CDFDCBB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C6D30-EBFF-438A-824D-404C10037689}" type="datetimeFigureOut">
              <a:rPr lang="en-US"/>
              <a:pPr>
                <a:defRPr/>
              </a:pPr>
              <a:t>4/28/2018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FBE0D-7FA2-4E03-9DEB-D28B3AD7D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F84FA-60F1-464D-B1FF-04EA08CB61F8}" type="datetimeFigureOut">
              <a:rPr lang="en-US"/>
              <a:pPr>
                <a:defRPr/>
              </a:pPr>
              <a:t>4/28/2018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3AD0C-FAA1-4B2A-BEBA-B5146B031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AD316-E6CD-496A-9241-DF8B904C8692}" type="datetimeFigureOut">
              <a:rPr lang="en-US"/>
              <a:pPr>
                <a:defRPr/>
              </a:pPr>
              <a:t>4/28/2018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BD4AF-1023-4127-A842-EA15C2AF8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AC858-04B3-4EA0-AF98-828560FC875C}" type="datetimeFigureOut">
              <a:rPr lang="en-US"/>
              <a:pPr>
                <a:defRPr/>
              </a:pPr>
              <a:t>4/28/2018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B3BAB-6DF6-4AA1-9A48-B385B7EDF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921AD-9221-49AE-B9D4-067073AAB365}" type="datetimeFigureOut">
              <a:rPr lang="en-US"/>
              <a:pPr>
                <a:defRPr/>
              </a:pPr>
              <a:t>4/28/2018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A50B5-989C-495E-A6F5-0A4E95093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34809-C39D-489C-8873-66A78EEEFB54}" type="datetimeFigureOut">
              <a:rPr lang="en-US"/>
              <a:pPr>
                <a:defRPr/>
              </a:pPr>
              <a:t>4/28/2018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456CD-5B70-402E-BF04-B34B7C07C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5BE2D-C1EB-48E0-A0D2-643D254F4E1B}" type="datetimeFigureOut">
              <a:rPr lang="en-US"/>
              <a:pPr>
                <a:defRPr/>
              </a:pPr>
              <a:t>4/28/2018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352DB-CC03-4E6E-9CDB-72FEB610D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B3BA9-765C-4FF6-A035-39BF9A044F20}" type="datetimeFigureOut">
              <a:rPr lang="en-US"/>
              <a:pPr>
                <a:defRPr/>
              </a:pPr>
              <a:t>4/28/2018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8A4A1-D6E6-4F04-BDC4-12A8E639E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A4D4C-5157-4A4B-BC6F-1AB66EE6EA37}" type="datetimeFigureOut">
              <a:rPr lang="en-US"/>
              <a:pPr>
                <a:defRPr/>
              </a:pPr>
              <a:t>4/28/2018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B6CBF-FA65-407C-8FAF-1C8A4E0F8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ED9E2E-2CA5-459F-AE0C-AED80C71D1C6}" type="datetimeFigureOut">
              <a:rPr lang="en-US"/>
              <a:pPr>
                <a:defRPr/>
              </a:pPr>
              <a:t>4/28/2018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7C529A-0030-47C2-92FD-9F13FD2B0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3" r:id="rId9"/>
    <p:sldLayoutId id="2147483801" r:id="rId10"/>
    <p:sldLayoutId id="21474838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8382000" cy="1905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err="1" smtClean="0">
                <a:effectLst/>
              </a:rPr>
              <a:t>Supersymmetric</a:t>
            </a:r>
            <a:r>
              <a:rPr lang="en-US" sz="4400" dirty="0" smtClean="0">
                <a:effectLst/>
              </a:rPr>
              <a:t> elements in positive characteristic</a:t>
            </a:r>
            <a:endParaRPr lang="en-US" sz="44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3400" y="4343400"/>
            <a:ext cx="8153400" cy="1476375"/>
          </a:xfrm>
        </p:spPr>
        <p:txBody>
          <a:bodyPr/>
          <a:lstStyle/>
          <a:p>
            <a:pPr marR="0" algn="l" eaLnBrk="1" hangingPunct="1"/>
            <a:r>
              <a:rPr lang="en-US" dirty="0" smtClean="0"/>
              <a:t>   Frantisek Marko                      </a:t>
            </a:r>
          </a:p>
          <a:p>
            <a:pPr marR="0" algn="l" eaLnBrk="1" hangingPunct="1"/>
            <a:r>
              <a:rPr lang="en-US" sz="2000" dirty="0" smtClean="0"/>
              <a:t>    Pennsylvania State University                 </a:t>
            </a:r>
          </a:p>
          <a:p>
            <a:pPr marR="0" algn="l" eaLnBrk="1" hangingPunct="1"/>
            <a:r>
              <a:rPr lang="en-US" sz="2000" dirty="0" smtClean="0"/>
              <a:t>    Hazleton, USA                                       </a:t>
            </a:r>
          </a:p>
        </p:txBody>
      </p:sp>
      <p:sp>
        <p:nvSpPr>
          <p:cNvPr id="3076" name="Rectangle 12"/>
          <p:cNvSpPr>
            <a:spLocks noChangeArrowheads="1"/>
          </p:cNvSpPr>
          <p:nvPr/>
        </p:nvSpPr>
        <p:spPr bwMode="auto">
          <a:xfrm>
            <a:off x="838200" y="838200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Maurice Auslander International Conference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April 28, 2018, Woods Hole</a:t>
            </a:r>
            <a:r>
              <a:rPr lang="en-CA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endParaRPr lang="en-US" b="1" u="sng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" y="661988"/>
            <a:ext cx="7581900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" y="2757488"/>
            <a:ext cx="77343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381125"/>
            <a:ext cx="8353425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325" y="2009775"/>
            <a:ext cx="77533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9638" y="714375"/>
            <a:ext cx="7324725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" y="514350"/>
            <a:ext cx="82677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938" y="1376363"/>
            <a:ext cx="862012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 for your attention!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918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700</TotalTime>
  <Words>35</Words>
  <Application>Microsoft Office PowerPoint</Application>
  <PresentationFormat>On-screen Show (4:3)</PresentationFormat>
  <Paragraphs>10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Supersymmetric elements in positive characteristic</vt:lpstr>
      <vt:lpstr>Slide 2</vt:lpstr>
      <vt:lpstr>Slide 3</vt:lpstr>
      <vt:lpstr>Slide 4</vt:lpstr>
      <vt:lpstr>Slide 5</vt:lpstr>
      <vt:lpstr>Slide 6</vt:lpstr>
      <vt:lpstr>Slide 7</vt:lpstr>
      <vt:lpstr>Slide 8</vt:lpstr>
      <vt:lpstr>Thanks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Representation theory of Schur superalgebras in positive characteristic</dc:title>
  <dc:creator>FRANTISEK MARKO</dc:creator>
  <cp:lastModifiedBy>Fero</cp:lastModifiedBy>
  <cp:revision>51</cp:revision>
  <dcterms:created xsi:type="dcterms:W3CDTF">2006-08-16T00:00:00Z</dcterms:created>
  <dcterms:modified xsi:type="dcterms:W3CDTF">2018-04-28T14:27:44Z</dcterms:modified>
</cp:coreProperties>
</file>