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8" r:id="rId3"/>
    <p:sldId id="307" r:id="rId4"/>
    <p:sldId id="306" r:id="rId5"/>
    <p:sldId id="304" r:id="rId6"/>
    <p:sldId id="285" r:id="rId7"/>
    <p:sldId id="280" r:id="rId8"/>
    <p:sldId id="284" r:id="rId9"/>
    <p:sldId id="315" r:id="rId10"/>
    <p:sldId id="316" r:id="rId11"/>
    <p:sldId id="318" r:id="rId12"/>
    <p:sldId id="319" r:id="rId13"/>
    <p:sldId id="31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80" d="100"/>
          <a:sy n="80" d="100"/>
        </p:scale>
        <p:origin x="-106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F16BB-DC6C-4F9F-858D-A2A7B175830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B00DC-BA64-477C-933D-CAE29165E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51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0F94ED-A389-4858-B24A-F6BB419EFA3C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F3588E-5297-4523-8F8A-157305A1A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67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CB0B0-6AE3-49FB-98EA-18286805F941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06984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A4235F-89C9-42FA-90CB-D58106E9CAF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3430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0CF0-EFB5-4E7C-8CB8-3A71FBC622FC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0AD9-746E-4702-9CC3-2FEA6E4EE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31F0-A794-4995-917B-0C34A08242A2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00B-70C8-48E8-8BD5-47CDFDCBB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6D30-EBFF-438A-824D-404C1003768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BE0D-7FA2-4E03-9DEB-D28B3AD7D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84FA-60F1-464D-B1FF-04EA08CB61F8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AD0C-FAA1-4B2A-BEBA-B5146B031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AD316-E6CD-496A-9241-DF8B904C8692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D4AF-1023-4127-A842-EA15C2AF8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AC858-04B3-4EA0-AF98-828560FC875C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3BAB-6DF6-4AA1-9A48-B385B7EDF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21AD-9221-49AE-B9D4-067073AAB365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50B5-989C-495E-A6F5-0A4E95093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34809-C39D-489C-8873-66A78EEEFB54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6CD-5B70-402E-BF04-B34B7C07C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BE2D-C1EB-48E0-A0D2-643D254F4E1B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52DB-CC03-4E6E-9CDB-72FEB610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3BA9-765C-4FF6-A035-39BF9A044F20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A4A1-D6E6-4F04-BDC4-12A8E639E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4D4C-5157-4A4B-BC6F-1AB66EE6EA37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B6CBF-FA65-407C-8FAF-1C8A4E0F8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ED9E2E-2CA5-459F-AE0C-AED80C71D1C6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7C529A-0030-47C2-92FD-9F13FD2B0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382000" cy="1905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ffectLst/>
              </a:rPr>
              <a:t>Linkage principle for general linear and </a:t>
            </a:r>
            <a:r>
              <a:rPr lang="en-US" sz="4400" dirty="0" err="1" smtClean="0">
                <a:effectLst/>
              </a:rPr>
              <a:t>orthosymplectic</a:t>
            </a:r>
            <a:r>
              <a:rPr lang="en-US" sz="4400" dirty="0" smtClean="0">
                <a:effectLst/>
              </a:rPr>
              <a:t> </a:t>
            </a:r>
            <a:r>
              <a:rPr lang="en-US" sz="4400" dirty="0" err="1" smtClean="0">
                <a:effectLst/>
              </a:rPr>
              <a:t>supergroups</a:t>
            </a:r>
            <a:endParaRPr lang="en-US" sz="44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153400" cy="1476375"/>
          </a:xfrm>
        </p:spPr>
        <p:txBody>
          <a:bodyPr/>
          <a:lstStyle/>
          <a:p>
            <a:pPr marR="0" algn="l" eaLnBrk="1" hangingPunct="1"/>
            <a:r>
              <a:rPr lang="en-US" dirty="0" smtClean="0"/>
              <a:t>   Frantisek Marko                       </a:t>
            </a:r>
            <a:r>
              <a:rPr lang="en-US" dirty="0" err="1" smtClean="0"/>
              <a:t>Alexandr</a:t>
            </a:r>
            <a:r>
              <a:rPr lang="en-US" dirty="0" smtClean="0"/>
              <a:t> N. </a:t>
            </a:r>
            <a:r>
              <a:rPr lang="en-US" dirty="0" err="1" smtClean="0"/>
              <a:t>Zubkov</a:t>
            </a:r>
            <a:endParaRPr lang="en-US" dirty="0" smtClean="0"/>
          </a:p>
          <a:p>
            <a:pPr marR="0" algn="l" eaLnBrk="1" hangingPunct="1"/>
            <a:r>
              <a:rPr lang="en-US" sz="2000" dirty="0" smtClean="0"/>
              <a:t>    Pennsylvania State University                </a:t>
            </a:r>
            <a:r>
              <a:rPr lang="en-US" sz="2000" dirty="0" err="1" smtClean="0"/>
              <a:t>Sobolev</a:t>
            </a:r>
            <a:r>
              <a:rPr lang="en-US" sz="2000" dirty="0" smtClean="0"/>
              <a:t> Institute of Mathematics </a:t>
            </a:r>
          </a:p>
          <a:p>
            <a:pPr marR="0" algn="l" eaLnBrk="1" hangingPunct="1"/>
            <a:r>
              <a:rPr lang="en-US" sz="2000" dirty="0" smtClean="0"/>
              <a:t>    Hazleton, USA                                         SORAN, Omsk, Russia</a:t>
            </a: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838200" y="8382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Maurice Auslander International Conference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April 28, 2016, Woods Hole</a:t>
            </a:r>
            <a:r>
              <a:rPr lang="en-CA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US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1166813"/>
            <a:ext cx="62579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619125"/>
            <a:ext cx="62103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1314450"/>
            <a:ext cx="62579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91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842963"/>
            <a:ext cx="61912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5" y="1733550"/>
            <a:ext cx="62674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666875"/>
            <a:ext cx="75723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1557338"/>
            <a:ext cx="6591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1228725"/>
            <a:ext cx="63150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513" y="2595563"/>
            <a:ext cx="62769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676275"/>
            <a:ext cx="62579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300163"/>
            <a:ext cx="62293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51</Words>
  <Application>Microsoft Office PowerPoint</Application>
  <PresentationFormat>On-screen Show (4:3)</PresentationFormat>
  <Paragraphs>10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Linkage principle for general linear and orthosymplectic supergroups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theory of Schur superalgebras in positive characteristic</dc:title>
  <dc:creator>FRANTISEK MARKO</dc:creator>
  <cp:lastModifiedBy>Fero</cp:lastModifiedBy>
  <cp:revision>48</cp:revision>
  <dcterms:created xsi:type="dcterms:W3CDTF">2006-08-16T00:00:00Z</dcterms:created>
  <dcterms:modified xsi:type="dcterms:W3CDTF">2016-04-29T01:26:57Z</dcterms:modified>
</cp:coreProperties>
</file>